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81" r:id="rId4"/>
    <p:sldId id="282" r:id="rId5"/>
    <p:sldId id="283" r:id="rId6"/>
    <p:sldId id="271" r:id="rId7"/>
    <p:sldId id="272" r:id="rId8"/>
    <p:sldId id="273" r:id="rId9"/>
    <p:sldId id="274" r:id="rId10"/>
    <p:sldId id="275" r:id="rId11"/>
    <p:sldId id="284" r:id="rId12"/>
    <p:sldId id="285" r:id="rId13"/>
    <p:sldId id="286" r:id="rId14"/>
    <p:sldId id="287" r:id="rId15"/>
    <p:sldId id="288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>
        <p:scale>
          <a:sx n="57" d="100"/>
          <a:sy n="57" d="100"/>
        </p:scale>
        <p:origin x="-175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81105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7772400" cy="1143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915399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0" y="609600"/>
            <a:ext cx="81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38288"/>
            <a:ext cx="5410200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Note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420261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367" y="2971800"/>
            <a:ext cx="8947633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7257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029200"/>
            <a:ext cx="6096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Fourier Analysis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Chapter [2]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INTERCONNECTION OF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515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00400"/>
            <a:ext cx="26765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267200"/>
            <a:ext cx="3238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62388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962400"/>
            <a:ext cx="2743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800600"/>
            <a:ext cx="3438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Back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6781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191000"/>
            <a:ext cx="3067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410200"/>
            <a:ext cx="3571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DISCRETE-TIME FOURIER TRANSFORM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discrete-time Fourier transform (DTFT) of a sequence, x(n), is defined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order for the DTFT of a sequence to exist, the summation in </a:t>
            </a:r>
            <a:r>
              <a:rPr lang="en-US" b="1" dirty="0" smtClean="0"/>
              <a:t>Eq. (2.3) must converge. This, in turn, </a:t>
            </a:r>
            <a:r>
              <a:rPr lang="en-US" dirty="0" smtClean="0"/>
              <a:t>requires that x(n) be absolutely </a:t>
            </a:r>
            <a:r>
              <a:rPr lang="en-US" dirty="0" err="1" smtClean="0"/>
              <a:t>summable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008926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181600"/>
            <a:ext cx="2762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4961346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81400"/>
            <a:ext cx="2647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IDTFT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649" y="685800"/>
            <a:ext cx="733197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386</TotalTime>
  <Words>96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Digital Signal Processing</vt:lpstr>
      <vt:lpstr>Chapter [2]</vt:lpstr>
      <vt:lpstr>INTERCONNECTION OF SYSTEMS</vt:lpstr>
      <vt:lpstr>Slide 4</vt:lpstr>
      <vt:lpstr>Feed Back</vt:lpstr>
      <vt:lpstr>THE DISCRETE-TIME FOURIER TRANSFORM</vt:lpstr>
      <vt:lpstr>EXAMPLE</vt:lpstr>
      <vt:lpstr>IDTFT</vt:lpstr>
      <vt:lpstr>Slide 9</vt:lpstr>
      <vt:lpstr>Slide 10</vt:lpstr>
      <vt:lpstr>Problems</vt:lpstr>
      <vt:lpstr>Slide 12</vt:lpstr>
      <vt:lpstr>Slide 13</vt:lpstr>
      <vt:lpstr>Notes</vt:lpstr>
      <vt:lpstr>Note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107</cp:revision>
  <dcterms:created xsi:type="dcterms:W3CDTF">2006-08-16T00:00:00Z</dcterms:created>
  <dcterms:modified xsi:type="dcterms:W3CDTF">2014-12-02T11:05:44Z</dcterms:modified>
</cp:coreProperties>
</file>